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0"/>
  </p:notesMasterIdLst>
  <p:sldIdLst>
    <p:sldId id="277" r:id="rId2"/>
    <p:sldId id="256" r:id="rId3"/>
    <p:sldId id="276" r:id="rId4"/>
    <p:sldId id="257" r:id="rId5"/>
    <p:sldId id="258" r:id="rId6"/>
    <p:sldId id="266" r:id="rId7"/>
    <p:sldId id="275" r:id="rId8"/>
    <p:sldId id="270" r:id="rId9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7" d="100"/>
          <a:sy n="77" d="100"/>
        </p:scale>
        <p:origin x="82" y="4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A9AB4F8-EBE4-4D42-AC3F-1E0A1F104D11}" type="datetimeFigureOut">
              <a:rPr lang="zh-CN" altLang="en-US" smtClean="0"/>
              <a:t>2025/9/5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13A1CDB-2B64-48C4-BF18-280CBCEEBCA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59310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3A1CDB-2B64-48C4-BF18-280CBCEEBCA2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35215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2025/9/5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38001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2025/9/5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01569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2025/9/5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25836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2025/9/5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08792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2025/9/5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86091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2025/9/5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0878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2025/9/5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40758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2025/9/5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25365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2025/9/5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2183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2025/9/5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99342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2025/9/5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92761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2025/9/5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09250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539552" y="764704"/>
            <a:ext cx="7772400" cy="5040560"/>
          </a:xfrm>
        </p:spPr>
        <p:txBody>
          <a:bodyPr>
            <a:norm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800" b="1" dirty="0"/>
              <a:t>         以下为</a:t>
            </a:r>
            <a:r>
              <a:rPr lang="en-US" altLang="zh-CN" sz="2800" b="1" dirty="0"/>
              <a:t>2025</a:t>
            </a:r>
            <a:r>
              <a:rPr lang="zh-CN" altLang="en-US" sz="2800" b="1" dirty="0"/>
              <a:t>年光电学院研究生国奖答辩</a:t>
            </a:r>
            <a:r>
              <a:rPr lang="en-US" altLang="zh-CN" sz="2800" b="1" dirty="0"/>
              <a:t>PPT</a:t>
            </a:r>
            <a:r>
              <a:rPr lang="zh-CN" altLang="en-US" sz="2800" b="1" dirty="0"/>
              <a:t>的格式样本，请大家按此格式组织</a:t>
            </a:r>
            <a:r>
              <a:rPr lang="en-US" altLang="zh-CN" sz="2800" b="1" dirty="0"/>
              <a:t>PPT</a:t>
            </a:r>
            <a:r>
              <a:rPr lang="zh-CN" altLang="en-US" sz="2800" b="1" dirty="0"/>
              <a:t>内容，请勿修改报告格式，但个人可以自行设计</a:t>
            </a:r>
            <a:r>
              <a:rPr lang="en-US" altLang="zh-CN" sz="2800" b="1" dirty="0"/>
              <a:t>PPT</a:t>
            </a:r>
            <a:r>
              <a:rPr lang="zh-CN" altLang="en-US" sz="2800" b="1" dirty="0"/>
              <a:t>的背景、颜色和字体。答辩自述时间</a:t>
            </a:r>
            <a:r>
              <a:rPr lang="en-US" altLang="zh-CN" sz="2800" b="1" dirty="0"/>
              <a:t>5</a:t>
            </a:r>
            <a:r>
              <a:rPr lang="zh-CN" altLang="en-US" sz="2800" b="1" dirty="0"/>
              <a:t>分钟。</a:t>
            </a:r>
          </a:p>
        </p:txBody>
      </p:sp>
    </p:spTree>
    <p:extLst>
      <p:ext uri="{BB962C8B-B14F-4D97-AF65-F5344CB8AC3E}">
        <p14:creationId xmlns:p14="http://schemas.microsoft.com/office/powerpoint/2010/main" val="227243902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11560" y="836712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en-US" altLang="zh-CN" sz="4800" dirty="0">
                <a:latin typeface="隶书" panose="02010509060101010101" pitchFamily="49" charset="-122"/>
                <a:ea typeface="隶书" panose="02010509060101010101" pitchFamily="49" charset="-122"/>
              </a:rPr>
              <a:t>2025</a:t>
            </a:r>
            <a:r>
              <a:rPr lang="zh-CN" altLang="en-US" sz="4800" dirty="0">
                <a:latin typeface="隶书" panose="02010509060101010101" pitchFamily="49" charset="-122"/>
                <a:ea typeface="隶书" panose="02010509060101010101" pitchFamily="49" charset="-122"/>
              </a:rPr>
              <a:t>年光电学院研究生国家奖学金评审答辩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670200" y="2780928"/>
            <a:ext cx="3846016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答辩人：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XXX</a:t>
            </a: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专  业：</a:t>
            </a: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XXXX</a:t>
            </a:r>
          </a:p>
          <a:p>
            <a:pPr>
              <a:lnSpc>
                <a:spcPct val="150000"/>
              </a:lnSpc>
            </a:pPr>
            <a:endParaRPr lang="en-US" altLang="zh-CN" sz="2800" b="1" dirty="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2025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年*月*日</a:t>
            </a:r>
            <a:endParaRPr lang="en-US" altLang="zh-CN" sz="2800" b="1" dirty="0">
              <a:latin typeface="宋体" panose="02010600030101010101" pitchFamily="2" charset="-122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3010336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3568" y="116632"/>
            <a:ext cx="6851104" cy="1143000"/>
          </a:xfrm>
        </p:spPr>
        <p:txBody>
          <a:bodyPr/>
          <a:lstStyle/>
          <a:p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</a:rPr>
              <a:t>一</a:t>
            </a:r>
            <a:r>
              <a:rPr lang="en-US" altLang="zh-CN" b="1" dirty="0">
                <a:latin typeface="黑体" panose="02010609060101010101" pitchFamily="49" charset="-122"/>
                <a:ea typeface="黑体" panose="02010609060101010101" pitchFamily="49" charset="-122"/>
              </a:rPr>
              <a:t>. </a:t>
            </a:r>
            <a:r>
              <a:rPr lang="zh-CN" altLang="en-US" b="1" dirty="0">
                <a:latin typeface="黑体" panose="02010609060101010101" pitchFamily="49" charset="-122"/>
                <a:ea typeface="黑体" panose="02010609060101010101" pitchFamily="49" charset="-122"/>
              </a:rPr>
              <a:t>简介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1268760"/>
            <a:ext cx="8229600" cy="4525963"/>
          </a:xfrm>
        </p:spPr>
        <p:txBody>
          <a:bodyPr>
            <a:normAutofit/>
          </a:bodyPr>
          <a:lstStyle/>
          <a:p>
            <a:pPr marL="514350" indent="-514350">
              <a:lnSpc>
                <a:spcPct val="150000"/>
              </a:lnSpc>
              <a:buAutoNum type="arabicPeriod"/>
            </a:pP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平均绩点：</a:t>
            </a:r>
            <a:endParaRPr lang="en-US" altLang="zh-CN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2. 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科研成果</a:t>
            </a:r>
            <a:endParaRPr lang="en-US" altLang="zh-CN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365125" indent="0">
              <a:lnSpc>
                <a:spcPct val="150000"/>
              </a:lnSpc>
              <a:buNone/>
            </a:pP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）录用</a:t>
            </a: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SCI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论文</a:t>
            </a: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篇，发表</a:t>
            </a: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A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类论文</a:t>
            </a: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篇</a:t>
            </a:r>
            <a:endParaRPr lang="en-US" altLang="zh-CN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365125" indent="0">
              <a:lnSpc>
                <a:spcPct val="150000"/>
              </a:lnSpc>
              <a:buNone/>
            </a:pP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）授权实用新型专利</a:t>
            </a: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项</a:t>
            </a:r>
            <a:endParaRPr lang="en-US" altLang="zh-CN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365125" indent="0">
              <a:lnSpc>
                <a:spcPct val="150000"/>
              </a:lnSpc>
              <a:buNone/>
            </a:pP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）研究生数学建模竞赛二等奖</a:t>
            </a:r>
            <a:endParaRPr lang="en-US" altLang="zh-CN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3. 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毕业论文题目：基于</a:t>
            </a: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XXXX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的检测系统研究</a:t>
            </a:r>
          </a:p>
        </p:txBody>
      </p:sp>
    </p:spTree>
    <p:extLst>
      <p:ext uri="{BB962C8B-B14F-4D97-AF65-F5344CB8AC3E}">
        <p14:creationId xmlns:p14="http://schemas.microsoft.com/office/powerpoint/2010/main" val="363521179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84426" y="188640"/>
            <a:ext cx="8229600" cy="736068"/>
          </a:xfrm>
        </p:spPr>
        <p:txBody>
          <a:bodyPr>
            <a:normAutofit/>
          </a:bodyPr>
          <a:lstStyle/>
          <a:p>
            <a:r>
              <a:rPr lang="zh-CN" altLang="en-US" sz="4000" b="1" dirty="0">
                <a:latin typeface="黑体" panose="02010609060101010101" pitchFamily="49" charset="-122"/>
                <a:ea typeface="黑体" panose="02010609060101010101" pitchFamily="49" charset="-122"/>
              </a:rPr>
              <a:t>二</a:t>
            </a:r>
            <a:r>
              <a:rPr lang="en-US" altLang="zh-CN" sz="4000" b="1" dirty="0">
                <a:latin typeface="黑体" panose="02010609060101010101" pitchFamily="49" charset="-122"/>
                <a:ea typeface="黑体" panose="02010609060101010101" pitchFamily="49" charset="-122"/>
              </a:rPr>
              <a:t>. </a:t>
            </a:r>
            <a:r>
              <a:rPr lang="zh-CN" altLang="en-US" sz="4000" b="1" dirty="0">
                <a:latin typeface="黑体" panose="02010609060101010101" pitchFamily="49" charset="-122"/>
                <a:ea typeface="黑体" panose="02010609060101010101" pitchFamily="49" charset="-122"/>
              </a:rPr>
              <a:t>科研信息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8604448" y="6340678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内容占位符 2"/>
          <p:cNvSpPr>
            <a:spLocks noGrp="1"/>
          </p:cNvSpPr>
          <p:nvPr>
            <p:ph idx="1"/>
          </p:nvPr>
        </p:nvSpPr>
        <p:spPr>
          <a:xfrm>
            <a:off x="539552" y="1124744"/>
            <a:ext cx="8221093" cy="5400600"/>
          </a:xfrm>
        </p:spPr>
        <p:txBody>
          <a:bodyPr>
            <a:noAutofit/>
          </a:bodyPr>
          <a:lstStyle/>
          <a:p>
            <a:pPr marL="0" indent="0">
              <a:lnSpc>
                <a:spcPct val="125000"/>
              </a:lnSpc>
              <a:buNone/>
            </a:pP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zh-CN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科研论文</a:t>
            </a:r>
            <a:endParaRPr lang="en-US" altLang="zh-CN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25000"/>
              </a:lnSpc>
              <a:buNone/>
            </a:pPr>
            <a:r>
              <a:rPr lang="zh-CN" altLang="en-US" sz="2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所有作者，论文题目，期刊名，年，卷，页码，期刊级别</a:t>
            </a:r>
            <a:r>
              <a:rPr lang="zh-CN" altLang="en-US" sz="20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zh-CN" altLang="en-US" sz="2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发表</a:t>
            </a:r>
            <a:r>
              <a:rPr lang="en-US" altLang="zh-CN" sz="2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zh-CN" altLang="en-US" sz="20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录用</a:t>
            </a:r>
            <a:endParaRPr lang="en-US" altLang="zh-CN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4527313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Grp="1" noChangeArrowheads="1"/>
          </p:cNvSpPr>
          <p:nvPr>
            <p:ph type="title"/>
          </p:nvPr>
        </p:nvSpPr>
        <p:spPr>
          <a:xfrm>
            <a:off x="827584" y="404664"/>
            <a:ext cx="5338936" cy="1143000"/>
          </a:xfrm>
        </p:spPr>
        <p:txBody>
          <a:bodyPr>
            <a:normAutofit/>
          </a:bodyPr>
          <a:lstStyle/>
          <a:p>
            <a:pPr algn="l"/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2. 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专利（发明专利</a:t>
            </a:r>
            <a:r>
              <a:rPr lang="zh-CN" altLang="en-US" sz="2800" b="1" dirty="0"/>
              <a:t>）</a:t>
            </a:r>
            <a:endParaRPr lang="zh-CN" altLang="zh-CN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115616" y="1340768"/>
            <a:ext cx="7128792" cy="4999910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zh-CN" altLang="en-US" sz="2000" dirty="0"/>
              <a:t>作者（按授权书顺序列出）</a:t>
            </a:r>
            <a:r>
              <a:rPr lang="en-US" altLang="zh-CN" sz="2000" dirty="0"/>
              <a:t>. </a:t>
            </a:r>
            <a:r>
              <a:rPr lang="zh-CN" altLang="en-US" sz="2000" dirty="0"/>
              <a:t>专利名称</a:t>
            </a:r>
            <a:r>
              <a:rPr lang="zh-CN" altLang="zh-CN" sz="2000" dirty="0"/>
              <a:t>，</a:t>
            </a:r>
            <a:r>
              <a:rPr lang="zh-CN" altLang="en-US" sz="2000" dirty="0"/>
              <a:t>专利号，申请日期：****年**月**日，授权日期： ****年**月**日</a:t>
            </a:r>
            <a:endParaRPr lang="zh-CN" altLang="zh-CN" sz="2000" dirty="0"/>
          </a:p>
          <a:p>
            <a:pPr marL="0" lvl="0" indent="0">
              <a:buNone/>
            </a:pPr>
            <a:endParaRPr lang="zh-CN" altLang="zh-CN" sz="2400" dirty="0"/>
          </a:p>
          <a:p>
            <a:pPr marL="0" indent="0">
              <a:buNone/>
            </a:pPr>
            <a:endParaRPr lang="en-US" altLang="zh-CN" sz="2400" dirty="0"/>
          </a:p>
        </p:txBody>
      </p:sp>
      <p:sp>
        <p:nvSpPr>
          <p:cNvPr id="5" name="TextBox 4"/>
          <p:cNvSpPr txBox="1"/>
          <p:nvPr/>
        </p:nvSpPr>
        <p:spPr>
          <a:xfrm>
            <a:off x="8604448" y="6340678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3174928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3. 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竞赛获奖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702158" y="6441355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内容占位符 2"/>
          <p:cNvSpPr>
            <a:spLocks noGrp="1"/>
          </p:cNvSpPr>
          <p:nvPr>
            <p:ph idx="1"/>
          </p:nvPr>
        </p:nvSpPr>
        <p:spPr>
          <a:xfrm>
            <a:off x="827584" y="1268760"/>
            <a:ext cx="7704856" cy="3024336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altLang="zh-CN" sz="1800" dirty="0"/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2000" dirty="0"/>
              <a:t>参赛人员名单（按证书上的顺序），***年****比赛（竞赛全称），国家</a:t>
            </a:r>
            <a:r>
              <a:rPr lang="en-US" altLang="zh-CN" sz="2000" dirty="0"/>
              <a:t>/</a:t>
            </a:r>
            <a:r>
              <a:rPr lang="zh-CN" altLang="en-US" sz="2000" dirty="0"/>
              <a:t>省部级</a:t>
            </a:r>
            <a:r>
              <a:rPr lang="en-US" altLang="zh-CN" sz="2000" dirty="0"/>
              <a:t>/</a:t>
            </a:r>
            <a:r>
              <a:rPr lang="zh-CN" altLang="en-US" sz="2000" dirty="0"/>
              <a:t>校级，*等奖</a:t>
            </a:r>
            <a:endParaRPr lang="zh-CN" altLang="zh-CN" sz="2000" dirty="0"/>
          </a:p>
          <a:p>
            <a:pPr marL="0" lvl="0" indent="0">
              <a:buNone/>
            </a:pPr>
            <a:endParaRPr lang="en-US" altLang="zh-CN" sz="2400" dirty="0"/>
          </a:p>
          <a:p>
            <a:pPr marL="0" lvl="0" indent="0">
              <a:buNone/>
            </a:pPr>
            <a:endParaRPr lang="zh-CN" altLang="zh-CN" sz="2400" dirty="0"/>
          </a:p>
          <a:p>
            <a:pPr marL="0" indent="0">
              <a:buNone/>
            </a:pPr>
            <a:endParaRPr lang="en-US" altLang="zh-CN" sz="2400" dirty="0"/>
          </a:p>
        </p:txBody>
      </p:sp>
    </p:spTree>
    <p:extLst>
      <p:ext uri="{BB962C8B-B14F-4D97-AF65-F5344CB8AC3E}">
        <p14:creationId xmlns:p14="http://schemas.microsoft.com/office/powerpoint/2010/main" val="305503115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58080" y="19472"/>
            <a:ext cx="8229600" cy="2304256"/>
          </a:xfrm>
        </p:spPr>
        <p:txBody>
          <a:bodyPr>
            <a:noAutofit/>
          </a:bodyPr>
          <a:lstStyle/>
          <a:p>
            <a:r>
              <a:rPr lang="zh-CN" altLang="en-US" sz="3200" dirty="0">
                <a:latin typeface="宋体" panose="02010600030101010101" pitchFamily="2" charset="-122"/>
                <a:ea typeface="宋体" panose="02010600030101010101" pitchFamily="2" charset="-122"/>
              </a:rPr>
              <a:t>三</a:t>
            </a:r>
            <a:r>
              <a:rPr lang="en-US" altLang="zh-CN" sz="3200" dirty="0">
                <a:latin typeface="宋体" panose="02010600030101010101" pitchFamily="2" charset="-122"/>
                <a:ea typeface="宋体" panose="02010600030101010101" pitchFamily="2" charset="-122"/>
              </a:rPr>
              <a:t>. </a:t>
            </a:r>
            <a:r>
              <a:rPr lang="zh-CN" altLang="en-US" sz="3200" dirty="0">
                <a:latin typeface="宋体" panose="02010600030101010101" pitchFamily="2" charset="-122"/>
                <a:ea typeface="宋体" panose="02010600030101010101" pitchFamily="2" charset="-122"/>
              </a:rPr>
              <a:t>代表性成果简介</a:t>
            </a:r>
            <a:br>
              <a:rPr lang="en-US" altLang="zh-CN" sz="3200" dirty="0">
                <a:latin typeface="宋体" panose="02010600030101010101" pitchFamily="2" charset="-122"/>
                <a:ea typeface="宋体" panose="02010600030101010101" pitchFamily="2" charset="-122"/>
              </a:rPr>
            </a:br>
            <a:br>
              <a:rPr lang="en-US" altLang="zh-CN" sz="3200" dirty="0">
                <a:latin typeface="宋体" panose="02010600030101010101" pitchFamily="2" charset="-122"/>
                <a:ea typeface="宋体" panose="02010600030101010101" pitchFamily="2" charset="-122"/>
              </a:rPr>
            </a:br>
            <a:r>
              <a:rPr lang="zh-CN" altLang="en-US" sz="2400" b="1" dirty="0">
                <a:solidFill>
                  <a:srgbClr val="C00000"/>
                </a:solidFill>
                <a:latin typeface="+mn-ea"/>
                <a:ea typeface="+mn-ea"/>
              </a:rPr>
              <a:t>仅限</a:t>
            </a:r>
            <a:r>
              <a:rPr lang="en-US" altLang="zh-CN" sz="2400" b="1" dirty="0">
                <a:solidFill>
                  <a:srgbClr val="C00000"/>
                </a:solidFill>
                <a:latin typeface="+mn-ea"/>
                <a:ea typeface="+mn-ea"/>
              </a:rPr>
              <a:t>1</a:t>
            </a:r>
            <a:r>
              <a:rPr lang="zh-CN" altLang="en-US" sz="2400" b="1" dirty="0">
                <a:solidFill>
                  <a:srgbClr val="C00000"/>
                </a:solidFill>
                <a:latin typeface="+mn-ea"/>
                <a:ea typeface="+mn-ea"/>
              </a:rPr>
              <a:t>篇，可以是论文，专利，获奖，限</a:t>
            </a:r>
            <a:r>
              <a:rPr lang="en-US" altLang="zh-CN" sz="2400" b="1" dirty="0">
                <a:solidFill>
                  <a:srgbClr val="C00000"/>
                </a:solidFill>
                <a:latin typeface="+mn-ea"/>
                <a:ea typeface="+mn-ea"/>
              </a:rPr>
              <a:t>3</a:t>
            </a:r>
            <a:r>
              <a:rPr lang="zh-CN" altLang="en-US" sz="2400" b="1" dirty="0">
                <a:solidFill>
                  <a:srgbClr val="C00000"/>
                </a:solidFill>
                <a:latin typeface="+mn-ea"/>
                <a:ea typeface="+mn-ea"/>
              </a:rPr>
              <a:t>页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604448" y="6340678"/>
            <a:ext cx="3600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937347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635896" y="2455624"/>
            <a:ext cx="410445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200" dirty="0">
                <a:latin typeface="华文楷体" panose="02010600040101010101" pitchFamily="2" charset="-122"/>
                <a:ea typeface="华文楷体" panose="02010600040101010101" pitchFamily="2" charset="-122"/>
              </a:rPr>
              <a:t>谢 谢！</a:t>
            </a:r>
          </a:p>
        </p:txBody>
      </p:sp>
    </p:spTree>
    <p:extLst>
      <p:ext uri="{BB962C8B-B14F-4D97-AF65-F5344CB8AC3E}">
        <p14:creationId xmlns:p14="http://schemas.microsoft.com/office/powerpoint/2010/main" val="360217437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1038</TotalTime>
  <Words>258</Words>
  <Application>Microsoft Office PowerPoint</Application>
  <PresentationFormat>全屏显示(4:3)</PresentationFormat>
  <Paragraphs>29</Paragraphs>
  <Slides>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6" baseType="lpstr">
      <vt:lpstr>黑体</vt:lpstr>
      <vt:lpstr>华文楷体</vt:lpstr>
      <vt:lpstr>隶书</vt:lpstr>
      <vt:lpstr>宋体</vt:lpstr>
      <vt:lpstr>Arial</vt:lpstr>
      <vt:lpstr>Calibri</vt:lpstr>
      <vt:lpstr>Times New Roman</vt:lpstr>
      <vt:lpstr>Office 主题​​</vt:lpstr>
      <vt:lpstr>         以下为2025年光电学院研究生国奖答辩PPT的格式样本，请大家按此格式组织PPT内容，请勿修改报告格式，但个人可以自行设计PPT的背景、颜色和字体。答辩自述时间5分钟。</vt:lpstr>
      <vt:lpstr>2025年光电学院研究生国家奖学金评审答辩</vt:lpstr>
      <vt:lpstr>一. 简介</vt:lpstr>
      <vt:lpstr>二. 科研信息</vt:lpstr>
      <vt:lpstr>2. 专利（发明专利）</vt:lpstr>
      <vt:lpstr>3. 竞赛获奖</vt:lpstr>
      <vt:lpstr>三. 代表性成果简介  仅限1篇，可以是论文，专利，获奖，限3页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LF</dc:creator>
  <cp:lastModifiedBy>悦 徐</cp:lastModifiedBy>
  <cp:revision>81</cp:revision>
  <dcterms:created xsi:type="dcterms:W3CDTF">2014-11-25T14:53:05Z</dcterms:created>
  <dcterms:modified xsi:type="dcterms:W3CDTF">2025-09-05T12:10:05Z</dcterms:modified>
</cp:coreProperties>
</file>